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3"/>
  </p:notesMasterIdLst>
  <p:sldIdLst>
    <p:sldId id="258" r:id="rId2"/>
  </p:sldIdLst>
  <p:sldSz cx="32397700" cy="431927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9A33"/>
    <a:srgbClr val="FBC99F"/>
    <a:srgbClr val="AAE571"/>
    <a:srgbClr val="C5E3DA"/>
    <a:srgbClr val="E1F616"/>
    <a:srgbClr val="A66500"/>
    <a:srgbClr val="B94F21"/>
    <a:srgbClr val="E46C0A"/>
    <a:srgbClr val="F99938"/>
    <a:srgbClr val="ED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6389409-213E-4A41-8165-37D7CBD582C7}">
  <a:tblStyle styleId="{56389409-213E-4A41-8165-37D7CBD582C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" d="100"/>
          <a:sy n="10" d="100"/>
        </p:scale>
        <p:origin x="2808" y="4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9615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9" Type="http://schemas.openxmlformats.org/officeDocument/2006/relationships/image" Target="../media/image37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38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37" Type="http://schemas.openxmlformats.org/officeDocument/2006/relationships/image" Target="../media/image35.png"/><Relationship Id="rId40" Type="http://schemas.openxmlformats.org/officeDocument/2006/relationships/image" Target="../media/image38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36" Type="http://schemas.openxmlformats.org/officeDocument/2006/relationships/image" Target="../media/image34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35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C8D75E9-A5BF-44FF-88A2-288F118377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07" t="2307" r="1330" b="1862"/>
          <a:stretch/>
        </p:blipFill>
        <p:spPr>
          <a:xfrm>
            <a:off x="-266700" y="-6860"/>
            <a:ext cx="33367981" cy="438912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7F1DA48-5663-4973-A7C2-1FF0CABA0A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56634"/>
            <a:ext cx="8437976" cy="843797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E2B8379-E6F9-4BC7-BF46-E75AB49BD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1284907"/>
            <a:ext cx="31165814" cy="3022831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50BF4D4-7144-4D94-8CC5-8F990721C4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558" y="20601842"/>
            <a:ext cx="13187706" cy="7004139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B7B5F21-C024-4963-8D71-11F50324B5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4227" y="24567741"/>
            <a:ext cx="2566638" cy="257273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2187B07-07E9-4146-8553-3FA07659AF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1412" y="21573645"/>
            <a:ext cx="1068087" cy="1068087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141A42D-A33D-4DE1-8691-08C30ADE5F28}"/>
              </a:ext>
            </a:extLst>
          </p:cNvPr>
          <p:cNvSpPr txBox="1"/>
          <p:nvPr/>
        </p:nvSpPr>
        <p:spPr>
          <a:xfrm>
            <a:off x="12347546" y="1489922"/>
            <a:ext cx="126079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dirty="0">
                <a:solidFill>
                  <a:schemeClr val="bg1"/>
                </a:solidFill>
              </a:rPr>
              <a:t>TÍTULO DO </a:t>
            </a:r>
            <a:r>
              <a:rPr lang="pt-BR" sz="8000" b="1" dirty="0">
                <a:solidFill>
                  <a:srgbClr val="92D050"/>
                </a:solidFill>
              </a:rPr>
              <a:t>PROJETO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391B1547-2663-4EBA-8AD0-525BDEA131B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4676" y="2897248"/>
            <a:ext cx="923330" cy="92333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878A29C9-6D41-484A-A522-5E1FB977A9CB}"/>
              </a:ext>
            </a:extLst>
          </p:cNvPr>
          <p:cNvSpPr txBox="1"/>
          <p:nvPr/>
        </p:nvSpPr>
        <p:spPr>
          <a:xfrm>
            <a:off x="10260368" y="2897248"/>
            <a:ext cx="13699358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Instituição de ensino</a:t>
            </a:r>
          </a:p>
          <a:p>
            <a:r>
              <a:rPr lang="pt-BR" sz="4400" dirty="0">
                <a:solidFill>
                  <a:srgbClr val="AAE571"/>
                </a:solidFill>
              </a:rPr>
              <a:t>___________________________________________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3F37830C-1E55-42D8-A629-2555E751E1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7000" y="4603240"/>
            <a:ext cx="923330" cy="923330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60EA6DB6-ADD5-4424-8247-55A7D1A6C37E}"/>
              </a:ext>
            </a:extLst>
          </p:cNvPr>
          <p:cNvSpPr txBox="1"/>
          <p:nvPr/>
        </p:nvSpPr>
        <p:spPr>
          <a:xfrm>
            <a:off x="10423063" y="4518210"/>
            <a:ext cx="13699358" cy="21236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Autores:</a:t>
            </a:r>
          </a:p>
          <a:p>
            <a:r>
              <a:rPr lang="pt-BR" sz="4400" dirty="0">
                <a:solidFill>
                  <a:srgbClr val="AAE571"/>
                </a:solidFill>
              </a:rPr>
              <a:t>__________________________________________</a:t>
            </a:r>
            <a:r>
              <a:rPr lang="pt-BR" sz="4400" dirty="0">
                <a:solidFill>
                  <a:schemeClr val="bg1"/>
                </a:solidFill>
              </a:rPr>
              <a:t> </a:t>
            </a:r>
          </a:p>
          <a:p>
            <a:endParaRPr lang="pt-BR" sz="4400" dirty="0">
              <a:solidFill>
                <a:schemeClr val="bg1"/>
              </a:solidFill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178561A-CC05-4352-B49E-CA5878F02F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74512" y="6360147"/>
            <a:ext cx="854712" cy="854712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B1B29482-CB93-4C04-B36C-823463A2A92F}"/>
              </a:ext>
            </a:extLst>
          </p:cNvPr>
          <p:cNvSpPr txBox="1"/>
          <p:nvPr/>
        </p:nvSpPr>
        <p:spPr>
          <a:xfrm>
            <a:off x="10346862" y="6321449"/>
            <a:ext cx="13699358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Orientador(a):</a:t>
            </a:r>
          </a:p>
          <a:p>
            <a:r>
              <a:rPr lang="pt-BR" sz="4400" dirty="0">
                <a:solidFill>
                  <a:srgbClr val="AAE571"/>
                </a:solidFill>
              </a:rPr>
              <a:t>__________________________________________</a:t>
            </a:r>
            <a:r>
              <a:rPr lang="pt-BR" sz="4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917EF067-EABC-45D7-B845-4D8C5729CFD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25618" y="7908328"/>
            <a:ext cx="952501" cy="952501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0F44834D-12B9-4100-BFE9-BEE94190CD59}"/>
              </a:ext>
            </a:extLst>
          </p:cNvPr>
          <p:cNvSpPr txBox="1"/>
          <p:nvPr/>
        </p:nvSpPr>
        <p:spPr>
          <a:xfrm>
            <a:off x="10384962" y="7950450"/>
            <a:ext cx="12779837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4400" dirty="0" err="1">
                <a:solidFill>
                  <a:schemeClr val="bg1"/>
                </a:solidFill>
              </a:rPr>
              <a:t>Coorientador</a:t>
            </a:r>
            <a:r>
              <a:rPr lang="pt-BR" sz="4400" dirty="0">
                <a:solidFill>
                  <a:schemeClr val="bg1"/>
                </a:solidFill>
              </a:rPr>
              <a:t>(a):</a:t>
            </a:r>
          </a:p>
          <a:p>
            <a:r>
              <a:rPr lang="pt-BR" sz="4400" dirty="0">
                <a:solidFill>
                  <a:srgbClr val="AAE571"/>
                </a:solidFill>
              </a:rPr>
              <a:t>_____________________________________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5814556F-5A78-4C2C-AEEE-D8454A1749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01318" y="9596617"/>
            <a:ext cx="952502" cy="952502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289541DF-7F15-4C77-A440-7082951973B9}"/>
              </a:ext>
            </a:extLst>
          </p:cNvPr>
          <p:cNvSpPr txBox="1"/>
          <p:nvPr/>
        </p:nvSpPr>
        <p:spPr>
          <a:xfrm>
            <a:off x="10423063" y="9688147"/>
            <a:ext cx="88936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dirty="0">
                <a:solidFill>
                  <a:schemeClr val="bg1"/>
                </a:solidFill>
              </a:rPr>
              <a:t>E-mail: 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A0A621AE-F09D-4E29-A1B2-132D07067207}"/>
              </a:ext>
            </a:extLst>
          </p:cNvPr>
          <p:cNvSpPr txBox="1"/>
          <p:nvPr/>
        </p:nvSpPr>
        <p:spPr>
          <a:xfrm>
            <a:off x="3985466" y="11982339"/>
            <a:ext cx="124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?</a:t>
            </a: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EAA60A31-B752-4A60-9404-B2562A4EB29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95401" y="11931629"/>
            <a:ext cx="13205862" cy="8047417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492D54BE-970D-424E-85E2-8BE01695F39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518468" y="20145436"/>
            <a:ext cx="6319074" cy="892654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FA8EA2A3-F062-4E9D-BD06-937073D78AB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85857" y="20080998"/>
            <a:ext cx="1065221" cy="1065221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5AD6AE99-B7A7-49DD-968E-BD6C9945D1B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42171" y="17208494"/>
            <a:ext cx="2566638" cy="2566638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E4EC887A-B724-43F5-887E-324F684ECA4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021803" y="11881404"/>
            <a:ext cx="16570364" cy="8047417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3353A3F5-C94E-4434-BBA6-3E1BCB6E73BB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5523890" y="12493608"/>
            <a:ext cx="14417258" cy="1632143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2669A92D-855E-4B54-8FA2-9C580C5C7022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914332" y="11687071"/>
            <a:ext cx="6444352" cy="816661"/>
          </a:xfrm>
          <a:prstGeom prst="rect">
            <a:avLst/>
          </a:prstGeom>
        </p:spPr>
      </p:pic>
      <p:pic>
        <p:nvPicPr>
          <p:cNvPr id="52" name="Imagem 51">
            <a:extLst>
              <a:ext uri="{FF2B5EF4-FFF2-40B4-BE49-F238E27FC236}">
                <a16:creationId xmlns:a16="http://schemas.microsoft.com/office/drawing/2014/main" id="{154104ED-EAF2-4694-AB23-78F296D8BBF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4653342" y="11482305"/>
            <a:ext cx="1115665" cy="1115665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9068E44B-AAD8-49C2-9397-C583CF1DB66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4839186" y="11720477"/>
            <a:ext cx="696718" cy="696718"/>
          </a:xfrm>
          <a:prstGeom prst="rect">
            <a:avLst/>
          </a:prstGeom>
        </p:spPr>
      </p:pic>
      <p:sp>
        <p:nvSpPr>
          <p:cNvPr id="55" name="CaixaDeTexto 54">
            <a:extLst>
              <a:ext uri="{FF2B5EF4-FFF2-40B4-BE49-F238E27FC236}">
                <a16:creationId xmlns:a16="http://schemas.microsoft.com/office/drawing/2014/main" id="{D6995085-A57D-4773-8836-9161323EBD5F}"/>
              </a:ext>
            </a:extLst>
          </p:cNvPr>
          <p:cNvSpPr txBox="1"/>
          <p:nvPr/>
        </p:nvSpPr>
        <p:spPr>
          <a:xfrm>
            <a:off x="15947529" y="11728578"/>
            <a:ext cx="4782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METODOLOGIA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2AA51480-4E1B-4044-8018-1C914034C3B6}"/>
              </a:ext>
            </a:extLst>
          </p:cNvPr>
          <p:cNvSpPr txBox="1"/>
          <p:nvPr/>
        </p:nvSpPr>
        <p:spPr>
          <a:xfrm>
            <a:off x="1385089" y="12648445"/>
            <a:ext cx="124210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kern="12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3600" i="1" kern="1200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3600" i="1" kern="12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3600" i="1" kern="1200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</a:t>
            </a:r>
            <a:r>
              <a:rPr lang="en-US" sz="3600" i="1" kern="12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3600" i="1" kern="1200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introdução</a:t>
            </a:r>
            <a:r>
              <a:rPr lang="en-US" sz="3600" i="1" kern="12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contextualize o </a:t>
            </a:r>
            <a:r>
              <a:rPr lang="en-US" sz="3600" i="1" kern="1200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tema</a:t>
            </a:r>
            <a:r>
              <a:rPr lang="en-US" sz="3600" i="1" kern="12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a </a:t>
            </a:r>
            <a:r>
              <a:rPr lang="en-US" sz="3600" i="1" kern="1200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justificativa</a:t>
            </a:r>
            <a:r>
              <a:rPr lang="en-US" sz="3600" i="1" kern="1200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</a:t>
            </a:r>
            <a:r>
              <a:rPr lang="en-US" sz="3600" i="1" kern="1200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</a:t>
            </a:r>
            <a:endParaRPr lang="pt-BR" sz="3600" dirty="0"/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FBC57000-BB2C-4595-9044-8DA76DC03E94}"/>
              </a:ext>
            </a:extLst>
          </p:cNvPr>
          <p:cNvSpPr txBox="1"/>
          <p:nvPr/>
        </p:nvSpPr>
        <p:spPr>
          <a:xfrm>
            <a:off x="15615738" y="14338530"/>
            <a:ext cx="16159046" cy="73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descreva</a:t>
            </a: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metodologia</a:t>
            </a: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utilizada</a:t>
            </a: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</a:t>
            </a: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</a:t>
            </a: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</a:t>
            </a:r>
            <a:r>
              <a:rPr lang="en-US" sz="36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 </a:t>
            </a:r>
            <a:r>
              <a:rPr lang="en-US" sz="36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pesquisa</a:t>
            </a:r>
            <a:r>
              <a:rPr lang="en-US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dirty="0"/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80F92BF9-A3B7-490F-81B9-AE433EA508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6133" y="20237484"/>
            <a:ext cx="822458" cy="822458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FEB14C7F-9FF8-43AE-8E0C-C1F72ADD28A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61478" y="11513689"/>
            <a:ext cx="6830189" cy="791521"/>
          </a:xfrm>
          <a:prstGeom prst="rect">
            <a:avLst/>
          </a:prstGeom>
        </p:spPr>
      </p:pic>
      <p:pic>
        <p:nvPicPr>
          <p:cNvPr id="58" name="Imagem 57">
            <a:extLst>
              <a:ext uri="{FF2B5EF4-FFF2-40B4-BE49-F238E27FC236}">
                <a16:creationId xmlns:a16="http://schemas.microsoft.com/office/drawing/2014/main" id="{3B677725-7FE0-4DED-9AD5-D51A42862D1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115412" y="11407815"/>
            <a:ext cx="1016644" cy="1009224"/>
          </a:xfrm>
          <a:prstGeom prst="rect">
            <a:avLst/>
          </a:prstGeom>
        </p:spPr>
      </p:pic>
      <p:pic>
        <p:nvPicPr>
          <p:cNvPr id="41" name="Imagem 40">
            <a:extLst>
              <a:ext uri="{FF2B5EF4-FFF2-40B4-BE49-F238E27FC236}">
                <a16:creationId xmlns:a16="http://schemas.microsoft.com/office/drawing/2014/main" id="{FEDF6CD2-E6B4-4E1C-B513-D35B425100E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261504" y="11515156"/>
            <a:ext cx="687087" cy="687087"/>
          </a:xfrm>
          <a:prstGeom prst="rect">
            <a:avLst/>
          </a:prstGeom>
        </p:spPr>
      </p:pic>
      <p:sp>
        <p:nvSpPr>
          <p:cNvPr id="40" name="CaixaDeTexto 39">
            <a:extLst>
              <a:ext uri="{FF2B5EF4-FFF2-40B4-BE49-F238E27FC236}">
                <a16:creationId xmlns:a16="http://schemas.microsoft.com/office/drawing/2014/main" id="{EF148BC2-D6A3-4329-B702-F6F33C6EFC8E}"/>
              </a:ext>
            </a:extLst>
          </p:cNvPr>
          <p:cNvSpPr txBox="1"/>
          <p:nvPr/>
        </p:nvSpPr>
        <p:spPr>
          <a:xfrm>
            <a:off x="2416624" y="11572665"/>
            <a:ext cx="4818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INTRODUÇÃO</a:t>
            </a: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EC72718D-66E4-43EC-A7A6-70A1BA0F45DC}"/>
              </a:ext>
            </a:extLst>
          </p:cNvPr>
          <p:cNvSpPr txBox="1"/>
          <p:nvPr/>
        </p:nvSpPr>
        <p:spPr>
          <a:xfrm>
            <a:off x="2204917" y="20259665"/>
            <a:ext cx="6570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PROBLEMATIZAÇÃO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3215608F-A4FC-4832-9F68-52101C541F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313558" y="28191912"/>
            <a:ext cx="13187705" cy="8047417"/>
          </a:xfrm>
          <a:prstGeom prst="rect">
            <a:avLst/>
          </a:prstGeom>
        </p:spPr>
      </p:pic>
      <p:pic>
        <p:nvPicPr>
          <p:cNvPr id="60" name="Imagem 59">
            <a:extLst>
              <a:ext uri="{FF2B5EF4-FFF2-40B4-BE49-F238E27FC236}">
                <a16:creationId xmlns:a16="http://schemas.microsoft.com/office/drawing/2014/main" id="{187824E5-1A28-4FBC-8BCC-E016E32E4DC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161478" y="27752893"/>
            <a:ext cx="6561535" cy="914712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BC2AAC30-5397-4E4F-A4AC-E71D16E585AB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70958" y="27709620"/>
            <a:ext cx="1117381" cy="1117381"/>
          </a:xfrm>
          <a:prstGeom prst="rect">
            <a:avLst/>
          </a:prstGeom>
        </p:spPr>
      </p:pic>
      <p:pic>
        <p:nvPicPr>
          <p:cNvPr id="63" name="Imagem 62">
            <a:extLst>
              <a:ext uri="{FF2B5EF4-FFF2-40B4-BE49-F238E27FC236}">
                <a16:creationId xmlns:a16="http://schemas.microsoft.com/office/drawing/2014/main" id="{72874706-F95D-4FD4-A14D-397B4D7F4BD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367054" y="27903709"/>
            <a:ext cx="725187" cy="725187"/>
          </a:xfrm>
          <a:prstGeom prst="rect">
            <a:avLst/>
          </a:prstGeom>
        </p:spPr>
      </p:pic>
      <p:sp>
        <p:nvSpPr>
          <p:cNvPr id="64" name="CaixaDeTexto 63">
            <a:extLst>
              <a:ext uri="{FF2B5EF4-FFF2-40B4-BE49-F238E27FC236}">
                <a16:creationId xmlns:a16="http://schemas.microsoft.com/office/drawing/2014/main" id="{D3B79E6E-FD71-476E-A41A-D647017F0236}"/>
              </a:ext>
            </a:extLst>
          </p:cNvPr>
          <p:cNvSpPr txBox="1"/>
          <p:nvPr/>
        </p:nvSpPr>
        <p:spPr>
          <a:xfrm>
            <a:off x="2904381" y="27890363"/>
            <a:ext cx="3547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OBJETIVOS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74D97A5C-8125-4CF4-934C-E97BF82634D1}"/>
              </a:ext>
            </a:extLst>
          </p:cNvPr>
          <p:cNvSpPr txBox="1"/>
          <p:nvPr/>
        </p:nvSpPr>
        <p:spPr>
          <a:xfrm>
            <a:off x="1901428" y="29184180"/>
            <a:ext cx="117010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gerais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específicos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</a:t>
            </a:r>
            <a:r>
              <a:rPr lang="en-US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pt-BR" dirty="0"/>
          </a:p>
        </p:txBody>
      </p:sp>
      <p:pic>
        <p:nvPicPr>
          <p:cNvPr id="66" name="Imagem 65">
            <a:extLst>
              <a:ext uri="{FF2B5EF4-FFF2-40B4-BE49-F238E27FC236}">
                <a16:creationId xmlns:a16="http://schemas.microsoft.com/office/drawing/2014/main" id="{03559A03-1C3D-46FE-962A-E0B5C4DA5EF0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39499" y="33350662"/>
            <a:ext cx="2566638" cy="2572735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E2B39826-E6F5-41B6-A0A9-4487619AB9B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5086558" y="20575056"/>
            <a:ext cx="16612641" cy="15664273"/>
          </a:xfrm>
          <a:prstGeom prst="rect">
            <a:avLst/>
          </a:prstGeom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3C57DBE5-2F1F-4CF5-B43D-3A873A33FF14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4659328" y="21250631"/>
            <a:ext cx="6529382" cy="6959618"/>
          </a:xfrm>
          <a:prstGeom prst="rect">
            <a:avLst/>
          </a:prstGeom>
        </p:spPr>
      </p:pic>
      <p:pic>
        <p:nvPicPr>
          <p:cNvPr id="69" name="Imagem 68">
            <a:extLst>
              <a:ext uri="{FF2B5EF4-FFF2-40B4-BE49-F238E27FC236}">
                <a16:creationId xmlns:a16="http://schemas.microsoft.com/office/drawing/2014/main" id="{FDAC555B-E1D5-48BF-B374-0778973E29F1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26932138" y="23616838"/>
            <a:ext cx="2085013" cy="2091109"/>
          </a:xfrm>
          <a:prstGeom prst="rect">
            <a:avLst/>
          </a:prstGeom>
        </p:spPr>
      </p:pic>
      <p:sp>
        <p:nvSpPr>
          <p:cNvPr id="70" name="Retângulo 69">
            <a:extLst>
              <a:ext uri="{FF2B5EF4-FFF2-40B4-BE49-F238E27FC236}">
                <a16:creationId xmlns:a16="http://schemas.microsoft.com/office/drawing/2014/main" id="{86B89A8E-7425-4DFF-ACC0-590C6616DBDE}"/>
              </a:ext>
            </a:extLst>
          </p:cNvPr>
          <p:cNvSpPr/>
          <p:nvPr/>
        </p:nvSpPr>
        <p:spPr>
          <a:xfrm>
            <a:off x="26262565" y="27287735"/>
            <a:ext cx="36247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/>
              <a:t>Insira aqui um gráfico</a:t>
            </a:r>
          </a:p>
        </p:txBody>
      </p:sp>
      <p:pic>
        <p:nvPicPr>
          <p:cNvPr id="71" name="Imagem 70">
            <a:extLst>
              <a:ext uri="{FF2B5EF4-FFF2-40B4-BE49-F238E27FC236}">
                <a16:creationId xmlns:a16="http://schemas.microsoft.com/office/drawing/2014/main" id="{1A6BEE6A-1551-4E26-8732-7E22C0E15F0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24709954" y="28749729"/>
            <a:ext cx="6529382" cy="6959618"/>
          </a:xfrm>
          <a:prstGeom prst="rect">
            <a:avLst/>
          </a:prstGeom>
        </p:spPr>
      </p:pic>
      <p:pic>
        <p:nvPicPr>
          <p:cNvPr id="72" name="Imagem 71">
            <a:extLst>
              <a:ext uri="{FF2B5EF4-FFF2-40B4-BE49-F238E27FC236}">
                <a16:creationId xmlns:a16="http://schemas.microsoft.com/office/drawing/2014/main" id="{F5EACD98-73C3-4239-B629-98F7B98FE513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7032413" y="31187031"/>
            <a:ext cx="2085013" cy="2085013"/>
          </a:xfrm>
          <a:prstGeom prst="rect">
            <a:avLst/>
          </a:prstGeom>
        </p:spPr>
      </p:pic>
      <p:sp>
        <p:nvSpPr>
          <p:cNvPr id="73" name="Retângulo 72">
            <a:extLst>
              <a:ext uri="{FF2B5EF4-FFF2-40B4-BE49-F238E27FC236}">
                <a16:creationId xmlns:a16="http://schemas.microsoft.com/office/drawing/2014/main" id="{08582888-87D4-40E7-969B-D3CA14AB00E5}"/>
              </a:ext>
            </a:extLst>
          </p:cNvPr>
          <p:cNvSpPr/>
          <p:nvPr/>
        </p:nvSpPr>
        <p:spPr>
          <a:xfrm>
            <a:off x="26411551" y="34670349"/>
            <a:ext cx="4025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800" dirty="0"/>
              <a:t>Insira aqui uma imagem</a:t>
            </a: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0CE32669-309B-4DDD-80B7-B255E5DA0D35}"/>
              </a:ext>
            </a:extLst>
          </p:cNvPr>
          <p:cNvSpPr/>
          <p:nvPr/>
        </p:nvSpPr>
        <p:spPr>
          <a:xfrm>
            <a:off x="15617701" y="21770728"/>
            <a:ext cx="8906605" cy="19462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obtidos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a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discussão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sobre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 que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eles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significam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para o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3200" dirty="0"/>
          </a:p>
        </p:txBody>
      </p:sp>
      <p:pic>
        <p:nvPicPr>
          <p:cNvPr id="76" name="Imagem 75">
            <a:extLst>
              <a:ext uri="{FF2B5EF4-FFF2-40B4-BE49-F238E27FC236}">
                <a16:creationId xmlns:a16="http://schemas.microsoft.com/office/drawing/2014/main" id="{62F86116-D5C8-4FC3-86AA-35207E98DD5B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5407390" y="20216193"/>
            <a:ext cx="8287871" cy="924121"/>
          </a:xfrm>
          <a:prstGeom prst="rect">
            <a:avLst/>
          </a:prstGeom>
        </p:spPr>
      </p:pic>
      <p:pic>
        <p:nvPicPr>
          <p:cNvPr id="75" name="Imagem 74">
            <a:extLst>
              <a:ext uri="{FF2B5EF4-FFF2-40B4-BE49-F238E27FC236}">
                <a16:creationId xmlns:a16="http://schemas.microsoft.com/office/drawing/2014/main" id="{2C2D9486-F9D9-44BD-B252-9F9AAAC92EE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869881" y="20098763"/>
            <a:ext cx="1131692" cy="1131692"/>
          </a:xfrm>
          <a:prstGeom prst="rect">
            <a:avLst/>
          </a:prstGeom>
        </p:spPr>
      </p:pic>
      <p:pic>
        <p:nvPicPr>
          <p:cNvPr id="77" name="Imagem 76">
            <a:extLst>
              <a:ext uri="{FF2B5EF4-FFF2-40B4-BE49-F238E27FC236}">
                <a16:creationId xmlns:a16="http://schemas.microsoft.com/office/drawing/2014/main" id="{BE331047-36B4-49A5-B4C6-209264D90564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5127905" y="20349998"/>
            <a:ext cx="660908" cy="660908"/>
          </a:xfrm>
          <a:prstGeom prst="rect">
            <a:avLst/>
          </a:prstGeom>
        </p:spPr>
      </p:pic>
      <p:sp>
        <p:nvSpPr>
          <p:cNvPr id="78" name="CaixaDeTexto 77">
            <a:extLst>
              <a:ext uri="{FF2B5EF4-FFF2-40B4-BE49-F238E27FC236}">
                <a16:creationId xmlns:a16="http://schemas.microsoft.com/office/drawing/2014/main" id="{051E6D07-D7C0-4B86-9ED8-499567797BEF}"/>
              </a:ext>
            </a:extLst>
          </p:cNvPr>
          <p:cNvSpPr txBox="1"/>
          <p:nvPr/>
        </p:nvSpPr>
        <p:spPr>
          <a:xfrm>
            <a:off x="15942652" y="20325024"/>
            <a:ext cx="78653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RESULTADOS E DISCUSSÕES</a:t>
            </a:r>
          </a:p>
        </p:txBody>
      </p:sp>
      <p:sp>
        <p:nvSpPr>
          <p:cNvPr id="79" name="Shape 58">
            <a:extLst>
              <a:ext uri="{FF2B5EF4-FFF2-40B4-BE49-F238E27FC236}">
                <a16:creationId xmlns:a16="http://schemas.microsoft.com/office/drawing/2014/main" id="{E0A904D9-CCB5-46B7-8746-16B97F769054}"/>
              </a:ext>
            </a:extLst>
          </p:cNvPr>
          <p:cNvSpPr/>
          <p:nvPr/>
        </p:nvSpPr>
        <p:spPr>
          <a:xfrm>
            <a:off x="1261505" y="36462679"/>
            <a:ext cx="11480056" cy="4827194"/>
          </a:xfrm>
          <a:prstGeom prst="roundRect">
            <a:avLst>
              <a:gd name="adj" fmla="val 1750"/>
            </a:avLst>
          </a:prstGeom>
          <a:solidFill>
            <a:srgbClr val="FFFFFF"/>
          </a:solidFill>
          <a:ln w="15875">
            <a:solidFill>
              <a:srgbClr val="0B4A85"/>
            </a:solidFill>
            <a:prstDash val="solid"/>
          </a:ln>
        </p:spPr>
      </p:sp>
      <p:pic>
        <p:nvPicPr>
          <p:cNvPr id="80" name="Imagem 79">
            <a:extLst>
              <a:ext uri="{FF2B5EF4-FFF2-40B4-BE49-F238E27FC236}">
                <a16:creationId xmlns:a16="http://schemas.microsoft.com/office/drawing/2014/main" id="{01604078-C12B-4C0A-8DFB-6CF5E10FCA46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2961743" y="36504790"/>
            <a:ext cx="9898466" cy="4822078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4DBE397C-EDD4-4D06-AEC4-92E438532FEB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3155977" y="36462679"/>
            <a:ext cx="8618807" cy="4822078"/>
          </a:xfrm>
          <a:prstGeom prst="rect">
            <a:avLst/>
          </a:prstGeom>
        </p:spPr>
      </p:pic>
      <p:sp>
        <p:nvSpPr>
          <p:cNvPr id="84" name="Shape 59">
            <a:extLst>
              <a:ext uri="{FF2B5EF4-FFF2-40B4-BE49-F238E27FC236}">
                <a16:creationId xmlns:a16="http://schemas.microsoft.com/office/drawing/2014/main" id="{CCB79B8B-9D4A-4052-9AFF-35DD47CE10F3}"/>
              </a:ext>
            </a:extLst>
          </p:cNvPr>
          <p:cNvSpPr/>
          <p:nvPr/>
        </p:nvSpPr>
        <p:spPr>
          <a:xfrm>
            <a:off x="1551913" y="36315689"/>
            <a:ext cx="5054680" cy="768312"/>
          </a:xfrm>
          <a:prstGeom prst="roundRect">
            <a:avLst>
              <a:gd name="adj" fmla="val 50000"/>
            </a:avLst>
          </a:prstGeom>
          <a:solidFill>
            <a:srgbClr val="0B4A85"/>
          </a:solidFill>
          <a:ln/>
        </p:spPr>
        <p:txBody>
          <a:bodyPr/>
          <a:lstStyle/>
          <a:p>
            <a:endParaRPr lang="pt-BR" dirty="0"/>
          </a:p>
        </p:txBody>
      </p:sp>
      <p:sp>
        <p:nvSpPr>
          <p:cNvPr id="82" name="Shape 60">
            <a:extLst>
              <a:ext uri="{FF2B5EF4-FFF2-40B4-BE49-F238E27FC236}">
                <a16:creationId xmlns:a16="http://schemas.microsoft.com/office/drawing/2014/main" id="{65427344-028E-415E-9547-E49E9DF081FF}"/>
              </a:ext>
            </a:extLst>
          </p:cNvPr>
          <p:cNvSpPr/>
          <p:nvPr/>
        </p:nvSpPr>
        <p:spPr>
          <a:xfrm>
            <a:off x="1126133" y="36239329"/>
            <a:ext cx="889600" cy="1007216"/>
          </a:xfrm>
          <a:prstGeom prst="ellipse">
            <a:avLst/>
          </a:prstGeom>
          <a:solidFill>
            <a:srgbClr val="0B4A85"/>
          </a:solidFill>
          <a:ln w="43205">
            <a:solidFill>
              <a:srgbClr val="FFFFFF"/>
            </a:solidFill>
            <a:prstDash val="solid"/>
          </a:ln>
        </p:spPr>
      </p:sp>
      <p:pic>
        <p:nvPicPr>
          <p:cNvPr id="83" name="Imagem 82">
            <a:extLst>
              <a:ext uri="{FF2B5EF4-FFF2-40B4-BE49-F238E27FC236}">
                <a16:creationId xmlns:a16="http://schemas.microsoft.com/office/drawing/2014/main" id="{06F5E5DD-D420-4D3A-94B0-84CB9EA4598A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236242" y="36435256"/>
            <a:ext cx="665186" cy="665186"/>
          </a:xfrm>
          <a:prstGeom prst="rect">
            <a:avLst/>
          </a:prstGeom>
        </p:spPr>
      </p:pic>
      <p:sp>
        <p:nvSpPr>
          <p:cNvPr id="85" name="CaixaDeTexto 84">
            <a:extLst>
              <a:ext uri="{FF2B5EF4-FFF2-40B4-BE49-F238E27FC236}">
                <a16:creationId xmlns:a16="http://schemas.microsoft.com/office/drawing/2014/main" id="{D8DD3B07-46FD-49BB-B282-F2660589631C}"/>
              </a:ext>
            </a:extLst>
          </p:cNvPr>
          <p:cNvSpPr txBox="1"/>
          <p:nvPr/>
        </p:nvSpPr>
        <p:spPr>
          <a:xfrm>
            <a:off x="2092241" y="36358762"/>
            <a:ext cx="3473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CONCLUSÃO</a:t>
            </a:r>
          </a:p>
        </p:txBody>
      </p:sp>
      <p:sp>
        <p:nvSpPr>
          <p:cNvPr id="87" name="Shape 64">
            <a:extLst>
              <a:ext uri="{FF2B5EF4-FFF2-40B4-BE49-F238E27FC236}">
                <a16:creationId xmlns:a16="http://schemas.microsoft.com/office/drawing/2014/main" id="{D4D6113A-A00D-46F8-9DC6-0FE152BDCABE}"/>
              </a:ext>
            </a:extLst>
          </p:cNvPr>
          <p:cNvSpPr/>
          <p:nvPr/>
        </p:nvSpPr>
        <p:spPr>
          <a:xfrm>
            <a:off x="13093890" y="36288315"/>
            <a:ext cx="4860000" cy="780066"/>
          </a:xfrm>
          <a:prstGeom prst="roundRect">
            <a:avLst>
              <a:gd name="adj" fmla="val 50000"/>
            </a:avLst>
          </a:prstGeom>
          <a:solidFill>
            <a:srgbClr val="2E8B3D"/>
          </a:solidFill>
          <a:ln/>
        </p:spPr>
      </p:sp>
      <p:sp>
        <p:nvSpPr>
          <p:cNvPr id="86" name="Shape 65">
            <a:extLst>
              <a:ext uri="{FF2B5EF4-FFF2-40B4-BE49-F238E27FC236}">
                <a16:creationId xmlns:a16="http://schemas.microsoft.com/office/drawing/2014/main" id="{A3C4930C-451B-490B-AF73-D05CCEAB9EAE}"/>
              </a:ext>
            </a:extLst>
          </p:cNvPr>
          <p:cNvSpPr/>
          <p:nvPr/>
        </p:nvSpPr>
        <p:spPr>
          <a:xfrm>
            <a:off x="12741561" y="36190107"/>
            <a:ext cx="898239" cy="918848"/>
          </a:xfrm>
          <a:prstGeom prst="ellipse">
            <a:avLst/>
          </a:prstGeom>
          <a:solidFill>
            <a:srgbClr val="2E8B3D"/>
          </a:solidFill>
          <a:ln w="43205">
            <a:solidFill>
              <a:srgbClr val="FFFFFF"/>
            </a:solidFill>
            <a:prstDash val="solid"/>
          </a:ln>
        </p:spPr>
      </p:sp>
      <p:pic>
        <p:nvPicPr>
          <p:cNvPr id="88" name="Imagem 87">
            <a:extLst>
              <a:ext uri="{FF2B5EF4-FFF2-40B4-BE49-F238E27FC236}">
                <a16:creationId xmlns:a16="http://schemas.microsoft.com/office/drawing/2014/main" id="{A312399B-1777-48BC-8CF9-477B40172537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2961743" y="36388360"/>
            <a:ext cx="534556" cy="534556"/>
          </a:xfrm>
          <a:prstGeom prst="rect">
            <a:avLst/>
          </a:prstGeom>
        </p:spPr>
      </p:pic>
      <p:sp>
        <p:nvSpPr>
          <p:cNvPr id="89" name="CaixaDeTexto 88">
            <a:extLst>
              <a:ext uri="{FF2B5EF4-FFF2-40B4-BE49-F238E27FC236}">
                <a16:creationId xmlns:a16="http://schemas.microsoft.com/office/drawing/2014/main" id="{9108EAE1-FF5F-4527-B3B0-40762C6FF2D8}"/>
              </a:ext>
            </a:extLst>
          </p:cNvPr>
          <p:cNvSpPr txBox="1"/>
          <p:nvPr/>
        </p:nvSpPr>
        <p:spPr>
          <a:xfrm>
            <a:off x="13720183" y="36333049"/>
            <a:ext cx="42337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REFERÊNCIAS</a:t>
            </a:r>
          </a:p>
        </p:txBody>
      </p:sp>
      <p:sp>
        <p:nvSpPr>
          <p:cNvPr id="93" name="Shape 69">
            <a:extLst>
              <a:ext uri="{FF2B5EF4-FFF2-40B4-BE49-F238E27FC236}">
                <a16:creationId xmlns:a16="http://schemas.microsoft.com/office/drawing/2014/main" id="{B782E100-05E9-4536-B185-6EFDCCC1FDE4}"/>
              </a:ext>
            </a:extLst>
          </p:cNvPr>
          <p:cNvSpPr/>
          <p:nvPr/>
        </p:nvSpPr>
        <p:spPr>
          <a:xfrm>
            <a:off x="23330101" y="36321100"/>
            <a:ext cx="5710166" cy="757489"/>
          </a:xfrm>
          <a:prstGeom prst="roundRect">
            <a:avLst>
              <a:gd name="adj" fmla="val 50000"/>
            </a:avLst>
          </a:prstGeom>
          <a:solidFill>
            <a:srgbClr val="C99A33"/>
          </a:solidFill>
          <a:ln/>
        </p:spPr>
      </p:sp>
      <p:sp>
        <p:nvSpPr>
          <p:cNvPr id="91" name="Shape 70">
            <a:extLst>
              <a:ext uri="{FF2B5EF4-FFF2-40B4-BE49-F238E27FC236}">
                <a16:creationId xmlns:a16="http://schemas.microsoft.com/office/drawing/2014/main" id="{1BC39C50-B0F1-4B24-8DA1-7B8654BCD0A7}"/>
              </a:ext>
            </a:extLst>
          </p:cNvPr>
          <p:cNvSpPr/>
          <p:nvPr/>
        </p:nvSpPr>
        <p:spPr>
          <a:xfrm>
            <a:off x="22974199" y="36253531"/>
            <a:ext cx="792000" cy="792000"/>
          </a:xfrm>
          <a:prstGeom prst="ellipse">
            <a:avLst/>
          </a:prstGeom>
          <a:solidFill>
            <a:srgbClr val="C99A33"/>
          </a:solidFill>
          <a:ln w="43205">
            <a:solidFill>
              <a:srgbClr val="FFFFFF"/>
            </a:solidFill>
            <a:prstDash val="solid"/>
          </a:ln>
        </p:spPr>
      </p:sp>
      <p:pic>
        <p:nvPicPr>
          <p:cNvPr id="90" name="Image 27" descr="./icons/pill_agradecimentos.png">
            <a:extLst>
              <a:ext uri="{FF2B5EF4-FFF2-40B4-BE49-F238E27FC236}">
                <a16:creationId xmlns:a16="http://schemas.microsoft.com/office/drawing/2014/main" id="{07BCE63D-9DF0-459E-903E-BE9342C817D6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3121336" y="36366082"/>
            <a:ext cx="573925" cy="573925"/>
          </a:xfrm>
          <a:prstGeom prst="rect">
            <a:avLst/>
          </a:prstGeom>
        </p:spPr>
      </p:pic>
      <p:sp>
        <p:nvSpPr>
          <p:cNvPr id="92" name="Text 71">
            <a:extLst>
              <a:ext uri="{FF2B5EF4-FFF2-40B4-BE49-F238E27FC236}">
                <a16:creationId xmlns:a16="http://schemas.microsoft.com/office/drawing/2014/main" id="{9EE29160-9B38-42A4-8CDE-40D59749D5FF}"/>
              </a:ext>
            </a:extLst>
          </p:cNvPr>
          <p:cNvSpPr/>
          <p:nvPr/>
        </p:nvSpPr>
        <p:spPr>
          <a:xfrm>
            <a:off x="23878629" y="36380992"/>
            <a:ext cx="4181760" cy="612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AGRADECIMENTOS</a:t>
            </a:r>
            <a:endParaRPr lang="en-US" sz="4000" dirty="0"/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ACF77B53-3463-437A-8C4D-B6439AEEF49B}"/>
              </a:ext>
            </a:extLst>
          </p:cNvPr>
          <p:cNvSpPr/>
          <p:nvPr/>
        </p:nvSpPr>
        <p:spPr>
          <a:xfrm>
            <a:off x="13066912" y="37168426"/>
            <a:ext cx="9185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as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referências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bibliográficas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utilizadas</a:t>
            </a:r>
            <a:endParaRPr lang="pt-BR" sz="2800" dirty="0"/>
          </a:p>
        </p:txBody>
      </p:sp>
      <p:sp>
        <p:nvSpPr>
          <p:cNvPr id="95" name="Retângulo 94">
            <a:extLst>
              <a:ext uri="{FF2B5EF4-FFF2-40B4-BE49-F238E27FC236}">
                <a16:creationId xmlns:a16="http://schemas.microsoft.com/office/drawing/2014/main" id="{09DD75B4-1074-4EE7-AE2C-BD245DB605C4}"/>
              </a:ext>
            </a:extLst>
          </p:cNvPr>
          <p:cNvSpPr/>
          <p:nvPr/>
        </p:nvSpPr>
        <p:spPr>
          <a:xfrm>
            <a:off x="1459499" y="37393829"/>
            <a:ext cx="73661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conclusão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</a:t>
            </a:r>
            <a:endParaRPr lang="pt-BR" sz="2800" dirty="0"/>
          </a:p>
        </p:txBody>
      </p:sp>
      <p:sp>
        <p:nvSpPr>
          <p:cNvPr id="96" name="Retângulo 95">
            <a:extLst>
              <a:ext uri="{FF2B5EF4-FFF2-40B4-BE49-F238E27FC236}">
                <a16:creationId xmlns:a16="http://schemas.microsoft.com/office/drawing/2014/main" id="{A17B4BDC-6E9B-456A-8CC2-7C884B538B1B}"/>
              </a:ext>
            </a:extLst>
          </p:cNvPr>
          <p:cNvSpPr/>
          <p:nvPr/>
        </p:nvSpPr>
        <p:spPr>
          <a:xfrm>
            <a:off x="23408298" y="37291157"/>
            <a:ext cx="67858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</a:t>
            </a:r>
            <a:r>
              <a:rPr lang="en-US" sz="28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agradecimentos</a:t>
            </a:r>
            <a:endParaRPr lang="pt-BR" sz="2800" dirty="0"/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110684E7-F0C7-4050-ACA4-955436D932C9}"/>
              </a:ext>
            </a:extLst>
          </p:cNvPr>
          <p:cNvSpPr/>
          <p:nvPr/>
        </p:nvSpPr>
        <p:spPr>
          <a:xfrm>
            <a:off x="1494763" y="21524659"/>
            <a:ext cx="12821139" cy="13060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Clique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aqui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escreva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problematização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qual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pergunta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problema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projeto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 err="1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</a:t>
            </a:r>
            <a:r>
              <a:rPr lang="en-US" sz="3200" i="1" dirty="0">
                <a:solidFill>
                  <a:srgbClr val="9AA5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responder?</a:t>
            </a:r>
            <a:endParaRPr lang="en-US" sz="3200" dirty="0"/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2F0F85E1-D359-4B9A-A661-727A9D6B6ADB}"/>
              </a:ext>
            </a:extLst>
          </p:cNvPr>
          <p:cNvSpPr txBox="1"/>
          <p:nvPr/>
        </p:nvSpPr>
        <p:spPr>
          <a:xfrm>
            <a:off x="18286192" y="41837704"/>
            <a:ext cx="152500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000" b="1" dirty="0">
                <a:solidFill>
                  <a:schemeClr val="bg1"/>
                </a:solidFill>
                <a:latin typeface="+mn-lt"/>
              </a:rPr>
              <a:t>CIÊNCIA QUE </a:t>
            </a:r>
            <a:r>
              <a:rPr lang="pt-BR" sz="5000" b="1" dirty="0">
                <a:solidFill>
                  <a:srgbClr val="AAE571"/>
                </a:solidFill>
                <a:latin typeface="+mn-lt"/>
              </a:rPr>
              <a:t>TRANSFORMA</a:t>
            </a:r>
            <a:r>
              <a:rPr lang="pt-BR" sz="5000" b="1" dirty="0">
                <a:solidFill>
                  <a:schemeClr val="bg1"/>
                </a:solidFill>
                <a:latin typeface="+mn-lt"/>
              </a:rPr>
              <a:t>, INOVAÇÃO </a:t>
            </a:r>
          </a:p>
          <a:p>
            <a:r>
              <a:rPr lang="pt-BR" sz="5000" b="1" dirty="0">
                <a:solidFill>
                  <a:schemeClr val="bg1"/>
                </a:solidFill>
                <a:latin typeface="+mn-lt"/>
              </a:rPr>
              <a:t>QUE </a:t>
            </a:r>
            <a:r>
              <a:rPr lang="pt-BR" sz="5000" b="1" dirty="0">
                <a:solidFill>
                  <a:srgbClr val="AAE571"/>
                </a:solidFill>
                <a:latin typeface="+mn-lt"/>
              </a:rPr>
              <a:t>CONECTA</a:t>
            </a:r>
            <a:r>
              <a:rPr lang="pt-BR" sz="5000" b="1" dirty="0">
                <a:solidFill>
                  <a:schemeClr val="bg1"/>
                </a:solidFill>
                <a:latin typeface="+mn-lt"/>
              </a:rPr>
              <a:t>, EDUCAÇÃO QUE </a:t>
            </a:r>
            <a:r>
              <a:rPr lang="pt-BR" sz="5000" b="1" dirty="0">
                <a:solidFill>
                  <a:srgbClr val="C99A33"/>
                </a:solidFill>
                <a:latin typeface="+mn-lt"/>
              </a:rPr>
              <a:t>INSPIRA!</a:t>
            </a:r>
          </a:p>
        </p:txBody>
      </p:sp>
    </p:spTree>
    <p:extLst>
      <p:ext uri="{BB962C8B-B14F-4D97-AF65-F5344CB8AC3E}">
        <p14:creationId xmlns:p14="http://schemas.microsoft.com/office/powerpoint/2010/main" val="1214616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</TotalTime>
  <Words>149</Words>
  <Application>Microsoft Office PowerPoint</Application>
  <PresentationFormat>Personalizar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ekino</dc:creator>
  <cp:lastModifiedBy>ALEX ALVES CORDEIRO</cp:lastModifiedBy>
  <cp:revision>21</cp:revision>
  <dcterms:modified xsi:type="dcterms:W3CDTF">2026-08-14T23:24:10Z</dcterms:modified>
</cp:coreProperties>
</file>